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9" r:id="rId6"/>
    <p:sldId id="392" r:id="rId7"/>
    <p:sldId id="384" r:id="rId8"/>
    <p:sldId id="393" r:id="rId9"/>
    <p:sldId id="395" r:id="rId10"/>
    <p:sldId id="279" r:id="rId11"/>
    <p:sldId id="394" r:id="rId12"/>
    <p:sldId id="3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Electric Range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EV6 'Air' 226 bph</c:v>
                </c:pt>
                <c:pt idx="1">
                  <c:v>EV6 'GT-Line' 226 bph</c:v>
                </c:pt>
                <c:pt idx="2">
                  <c:v>EV6 'GT-Line' (Heat Pump) 226 bph</c:v>
                </c:pt>
                <c:pt idx="3">
                  <c:v>EV6 'GT-Line' 321 bph</c:v>
                </c:pt>
                <c:pt idx="4">
                  <c:v>EV6 GT-Line (Heat Pump) 321 bph</c:v>
                </c:pt>
                <c:pt idx="5">
                  <c:v>EV6 'GT-Line S' 226 bph</c:v>
                </c:pt>
                <c:pt idx="6">
                  <c:v>EV6 GT-Line S (Heat Pump) 226 bph</c:v>
                </c:pt>
                <c:pt idx="7">
                  <c:v>EV6 'GT-Line S' 321 bph</c:v>
                </c:pt>
                <c:pt idx="8">
                  <c:v>EV6 GT-Line S (Heat Pump) 321 bph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328</c:v>
                </c:pt>
                <c:pt idx="1">
                  <c:v>328</c:v>
                </c:pt>
                <c:pt idx="2">
                  <c:v>328</c:v>
                </c:pt>
                <c:pt idx="3">
                  <c:v>314</c:v>
                </c:pt>
                <c:pt idx="4">
                  <c:v>314</c:v>
                </c:pt>
                <c:pt idx="5">
                  <c:v>313</c:v>
                </c:pt>
                <c:pt idx="6">
                  <c:v>313</c:v>
                </c:pt>
                <c:pt idx="7">
                  <c:v>300</c:v>
                </c:pt>
                <c:pt idx="8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9-4227-95A6-4501BBDDC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92706832"/>
        <c:axId val="992710112"/>
      </c:barChart>
      <c:catAx>
        <c:axId val="99270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710112"/>
        <c:crosses val="autoZero"/>
        <c:auto val="1"/>
        <c:lblAlgn val="ctr"/>
        <c:lblOffset val="100"/>
        <c:noMultiLvlLbl val="0"/>
      </c:catAx>
      <c:valAx>
        <c:axId val="99271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70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D9D86-920B-4DDE-BCA7-507BB0BD094B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C9247C-819D-4F23-B0F5-D146D37D7EFC}">
      <dgm:prSet phldrT="[Text]"/>
      <dgm:spPr/>
      <dgm:t>
        <a:bodyPr/>
        <a:lstStyle/>
        <a:p>
          <a:r>
            <a:rPr lang="en-US" dirty="0"/>
            <a:t>Long Range: 328 miles</a:t>
          </a:r>
          <a:endParaRPr lang="en-GB" dirty="0"/>
        </a:p>
      </dgm:t>
    </dgm:pt>
    <dgm:pt modelId="{894F3AA2-02E7-4CF0-87C9-29247C435A26}" type="parTrans" cxnId="{35E6C748-4CC8-43B6-95A1-664AF72FAF4B}">
      <dgm:prSet/>
      <dgm:spPr/>
      <dgm:t>
        <a:bodyPr/>
        <a:lstStyle/>
        <a:p>
          <a:endParaRPr lang="en-GB"/>
        </a:p>
      </dgm:t>
    </dgm:pt>
    <dgm:pt modelId="{FCFEF758-62BC-4B32-A924-7A867621C3AF}" type="sibTrans" cxnId="{35E6C748-4CC8-43B6-95A1-664AF72FAF4B}">
      <dgm:prSet/>
      <dgm:spPr/>
      <dgm:t>
        <a:bodyPr/>
        <a:lstStyle/>
        <a:p>
          <a:endParaRPr lang="en-GB"/>
        </a:p>
      </dgm:t>
    </dgm:pt>
    <dgm:pt modelId="{663C4B01-FD71-4A34-9E50-E1445FE40605}">
      <dgm:prSet phldrT="[Text]"/>
      <dgm:spPr/>
      <dgm:t>
        <a:bodyPr/>
        <a:lstStyle/>
        <a:p>
          <a:r>
            <a:rPr lang="en-US" dirty="0"/>
            <a:t>Fast Charging : 18 minutes - 80% battery</a:t>
          </a:r>
          <a:endParaRPr lang="en-GB" dirty="0"/>
        </a:p>
      </dgm:t>
    </dgm:pt>
    <dgm:pt modelId="{9293DC3D-77FC-4B70-B653-C48958C46258}" type="parTrans" cxnId="{301AD0B2-04A9-44B2-A7FD-A458A8687884}">
      <dgm:prSet/>
      <dgm:spPr/>
      <dgm:t>
        <a:bodyPr/>
        <a:lstStyle/>
        <a:p>
          <a:endParaRPr lang="en-GB"/>
        </a:p>
      </dgm:t>
    </dgm:pt>
    <dgm:pt modelId="{99AC24E9-0DF7-4A99-A5E4-610C69015A8A}" type="sibTrans" cxnId="{301AD0B2-04A9-44B2-A7FD-A458A8687884}">
      <dgm:prSet/>
      <dgm:spPr/>
      <dgm:t>
        <a:bodyPr/>
        <a:lstStyle/>
        <a:p>
          <a:endParaRPr lang="en-GB"/>
        </a:p>
      </dgm:t>
    </dgm:pt>
    <dgm:pt modelId="{58B928C3-4F5A-4A82-9645-9D27BA90BC34}">
      <dgm:prSet phldrT="[Text]"/>
      <dgm:spPr/>
      <dgm:t>
        <a:bodyPr/>
        <a:lstStyle/>
        <a:p>
          <a:r>
            <a:rPr lang="en-US" dirty="0"/>
            <a:t>Practical Seating: Spacious and reclining seats</a:t>
          </a:r>
          <a:endParaRPr lang="en-GB" dirty="0"/>
        </a:p>
      </dgm:t>
    </dgm:pt>
    <dgm:pt modelId="{E7A83570-EA04-4F1A-9102-2CA7B69C9233}" type="parTrans" cxnId="{2984C464-72C4-441C-945D-DB4CB168A295}">
      <dgm:prSet/>
      <dgm:spPr/>
      <dgm:t>
        <a:bodyPr/>
        <a:lstStyle/>
        <a:p>
          <a:endParaRPr lang="en-GB"/>
        </a:p>
      </dgm:t>
    </dgm:pt>
    <dgm:pt modelId="{0F9591E1-79DD-4847-AA17-D3B981278065}" type="sibTrans" cxnId="{2984C464-72C4-441C-945D-DB4CB168A295}">
      <dgm:prSet/>
      <dgm:spPr/>
      <dgm:t>
        <a:bodyPr/>
        <a:lstStyle/>
        <a:p>
          <a:endParaRPr lang="en-GB"/>
        </a:p>
      </dgm:t>
    </dgm:pt>
    <dgm:pt modelId="{F6A3863C-0A2B-44E1-99DE-09C8E4212758}">
      <dgm:prSet phldrT="[Text]"/>
      <dgm:spPr/>
      <dgm:t>
        <a:bodyPr/>
        <a:lstStyle/>
        <a:p>
          <a:r>
            <a:rPr lang="en-US" dirty="0"/>
            <a:t>Amazing Warranty: 7-year or100,000 miles warranty</a:t>
          </a:r>
          <a:endParaRPr lang="en-GB" dirty="0"/>
        </a:p>
      </dgm:t>
    </dgm:pt>
    <dgm:pt modelId="{29F9B6D0-C243-4873-9E8E-0CAC3D76B26D}" type="parTrans" cxnId="{471B36BD-C5C9-456F-A712-16B798C482E3}">
      <dgm:prSet/>
      <dgm:spPr/>
      <dgm:t>
        <a:bodyPr/>
        <a:lstStyle/>
        <a:p>
          <a:endParaRPr lang="en-GB"/>
        </a:p>
      </dgm:t>
    </dgm:pt>
    <dgm:pt modelId="{0E2AAD47-936B-4FB5-9A5F-0C4670802412}" type="sibTrans" cxnId="{471B36BD-C5C9-456F-A712-16B798C482E3}">
      <dgm:prSet/>
      <dgm:spPr/>
      <dgm:t>
        <a:bodyPr/>
        <a:lstStyle/>
        <a:p>
          <a:endParaRPr lang="en-GB"/>
        </a:p>
      </dgm:t>
    </dgm:pt>
    <dgm:pt modelId="{953DA356-D843-445B-9A88-E7497AE2C873}">
      <dgm:prSet phldrT="[Text]"/>
      <dgm:spPr/>
      <dgm:t>
        <a:bodyPr/>
        <a:lstStyle/>
        <a:p>
          <a:r>
            <a:rPr lang="en-US" dirty="0"/>
            <a:t>Well Equipped: Device to double the charging port to a three-pin plug</a:t>
          </a:r>
          <a:endParaRPr lang="en-GB" dirty="0"/>
        </a:p>
      </dgm:t>
    </dgm:pt>
    <dgm:pt modelId="{68A72562-FA25-49F7-96DD-FFBCE446C7F1}" type="parTrans" cxnId="{C545FD8D-C671-404E-9D88-E6FAB734424F}">
      <dgm:prSet/>
      <dgm:spPr/>
      <dgm:t>
        <a:bodyPr/>
        <a:lstStyle/>
        <a:p>
          <a:endParaRPr lang="en-GB"/>
        </a:p>
      </dgm:t>
    </dgm:pt>
    <dgm:pt modelId="{56C19DEA-56CB-41E5-B74C-2B7CF480F601}" type="sibTrans" cxnId="{C545FD8D-C671-404E-9D88-E6FAB734424F}">
      <dgm:prSet/>
      <dgm:spPr/>
      <dgm:t>
        <a:bodyPr/>
        <a:lstStyle/>
        <a:p>
          <a:endParaRPr lang="en-GB"/>
        </a:p>
      </dgm:t>
    </dgm:pt>
    <dgm:pt modelId="{61E8001A-11BE-4653-8408-156F5DFA3C84}">
      <dgm:prSet phldrT="[Text]"/>
      <dgm:spPr/>
      <dgm:t>
        <a:bodyPr/>
        <a:lstStyle/>
        <a:p>
          <a:r>
            <a:rPr lang="en-US" dirty="0"/>
            <a:t>Impressive Refinement: Quiet cruising</a:t>
          </a:r>
          <a:endParaRPr lang="en-GB" dirty="0"/>
        </a:p>
      </dgm:t>
    </dgm:pt>
    <dgm:pt modelId="{5317DAA7-4717-4BC0-AF9D-1EEDFF179EB8}" type="parTrans" cxnId="{48779820-F9CE-4C66-B7FA-97011F5F03D9}">
      <dgm:prSet/>
      <dgm:spPr/>
      <dgm:t>
        <a:bodyPr/>
        <a:lstStyle/>
        <a:p>
          <a:endParaRPr lang="en-GB"/>
        </a:p>
      </dgm:t>
    </dgm:pt>
    <dgm:pt modelId="{F6E6344A-BA32-482B-AAD4-EDD6598AAEA6}" type="sibTrans" cxnId="{48779820-F9CE-4C66-B7FA-97011F5F03D9}">
      <dgm:prSet/>
      <dgm:spPr/>
      <dgm:t>
        <a:bodyPr/>
        <a:lstStyle/>
        <a:p>
          <a:endParaRPr lang="en-GB"/>
        </a:p>
      </dgm:t>
    </dgm:pt>
    <dgm:pt modelId="{94E54FB8-6AC1-4F12-9E9B-49D553992BAF}" type="pres">
      <dgm:prSet presAssocID="{A1DD9D86-920B-4DDE-BCA7-507BB0BD094B}" presName="Name0" presStyleCnt="0">
        <dgm:presLayoutVars>
          <dgm:chMax val="7"/>
          <dgm:chPref val="7"/>
          <dgm:dir/>
        </dgm:presLayoutVars>
      </dgm:prSet>
      <dgm:spPr/>
    </dgm:pt>
    <dgm:pt modelId="{C3572627-F62A-4C83-B535-223C4AFBB184}" type="pres">
      <dgm:prSet presAssocID="{A1DD9D86-920B-4DDE-BCA7-507BB0BD094B}" presName="Name1" presStyleCnt="0"/>
      <dgm:spPr/>
    </dgm:pt>
    <dgm:pt modelId="{D37CE056-5263-4470-9BB2-CDFE780C37BA}" type="pres">
      <dgm:prSet presAssocID="{A1DD9D86-920B-4DDE-BCA7-507BB0BD094B}" presName="cycle" presStyleCnt="0"/>
      <dgm:spPr/>
    </dgm:pt>
    <dgm:pt modelId="{848224FA-A9E1-42E4-8E1D-9281922656E4}" type="pres">
      <dgm:prSet presAssocID="{A1DD9D86-920B-4DDE-BCA7-507BB0BD094B}" presName="srcNode" presStyleLbl="node1" presStyleIdx="0" presStyleCnt="6"/>
      <dgm:spPr/>
    </dgm:pt>
    <dgm:pt modelId="{81C1FD47-F799-42CB-87C2-B525400C6678}" type="pres">
      <dgm:prSet presAssocID="{A1DD9D86-920B-4DDE-BCA7-507BB0BD094B}" presName="conn" presStyleLbl="parChTrans1D2" presStyleIdx="0" presStyleCnt="1"/>
      <dgm:spPr/>
    </dgm:pt>
    <dgm:pt modelId="{FD5C1289-4EF3-4D0B-ADB2-59198E2EB7FD}" type="pres">
      <dgm:prSet presAssocID="{A1DD9D86-920B-4DDE-BCA7-507BB0BD094B}" presName="extraNode" presStyleLbl="node1" presStyleIdx="0" presStyleCnt="6"/>
      <dgm:spPr/>
    </dgm:pt>
    <dgm:pt modelId="{9CDDAA8E-2E2D-43B2-A34E-71DE1D43CDE1}" type="pres">
      <dgm:prSet presAssocID="{A1DD9D86-920B-4DDE-BCA7-507BB0BD094B}" presName="dstNode" presStyleLbl="node1" presStyleIdx="0" presStyleCnt="6"/>
      <dgm:spPr/>
    </dgm:pt>
    <dgm:pt modelId="{6A3BA540-4CBD-4654-BEAC-21E73090AD00}" type="pres">
      <dgm:prSet presAssocID="{00C9247C-819D-4F23-B0F5-D146D37D7EFC}" presName="text_1" presStyleLbl="node1" presStyleIdx="0" presStyleCnt="6">
        <dgm:presLayoutVars>
          <dgm:bulletEnabled val="1"/>
        </dgm:presLayoutVars>
      </dgm:prSet>
      <dgm:spPr/>
    </dgm:pt>
    <dgm:pt modelId="{0973BC41-A6CC-43EA-A701-BF1B7C73DF44}" type="pres">
      <dgm:prSet presAssocID="{00C9247C-819D-4F23-B0F5-D146D37D7EFC}" presName="accent_1" presStyleCnt="0"/>
      <dgm:spPr/>
    </dgm:pt>
    <dgm:pt modelId="{2D770245-2131-4AB0-B2AC-DB0522864BA7}" type="pres">
      <dgm:prSet presAssocID="{00C9247C-819D-4F23-B0F5-D146D37D7EFC}" presName="accentRepeatNode" presStyleLbl="solidFgAcc1" presStyleIdx="0" presStyleCnt="6"/>
      <dgm:spPr/>
    </dgm:pt>
    <dgm:pt modelId="{0404B519-9F63-4D38-81A7-24C64DEDD917}" type="pres">
      <dgm:prSet presAssocID="{663C4B01-FD71-4A34-9E50-E1445FE40605}" presName="text_2" presStyleLbl="node1" presStyleIdx="1" presStyleCnt="6">
        <dgm:presLayoutVars>
          <dgm:bulletEnabled val="1"/>
        </dgm:presLayoutVars>
      </dgm:prSet>
      <dgm:spPr/>
    </dgm:pt>
    <dgm:pt modelId="{71BD07BB-7BCB-41AF-AD64-F5E3CDADDD2B}" type="pres">
      <dgm:prSet presAssocID="{663C4B01-FD71-4A34-9E50-E1445FE40605}" presName="accent_2" presStyleCnt="0"/>
      <dgm:spPr/>
    </dgm:pt>
    <dgm:pt modelId="{073D8F9B-E2AB-4C00-93DD-F0DC7D6D1519}" type="pres">
      <dgm:prSet presAssocID="{663C4B01-FD71-4A34-9E50-E1445FE40605}" presName="accentRepeatNode" presStyleLbl="solidFgAcc1" presStyleIdx="1" presStyleCnt="6"/>
      <dgm:spPr/>
    </dgm:pt>
    <dgm:pt modelId="{861125A3-5C2F-4084-9BE7-CDD489DD21DD}" type="pres">
      <dgm:prSet presAssocID="{58B928C3-4F5A-4A82-9645-9D27BA90BC34}" presName="text_3" presStyleLbl="node1" presStyleIdx="2" presStyleCnt="6">
        <dgm:presLayoutVars>
          <dgm:bulletEnabled val="1"/>
        </dgm:presLayoutVars>
      </dgm:prSet>
      <dgm:spPr/>
    </dgm:pt>
    <dgm:pt modelId="{7AD877E1-B452-40A8-9345-D6F74BB76255}" type="pres">
      <dgm:prSet presAssocID="{58B928C3-4F5A-4A82-9645-9D27BA90BC34}" presName="accent_3" presStyleCnt="0"/>
      <dgm:spPr/>
    </dgm:pt>
    <dgm:pt modelId="{4C250991-01E7-4470-BF20-50CCC96FAD2B}" type="pres">
      <dgm:prSet presAssocID="{58B928C3-4F5A-4A82-9645-9D27BA90BC34}" presName="accentRepeatNode" presStyleLbl="solidFgAcc1" presStyleIdx="2" presStyleCnt="6"/>
      <dgm:spPr/>
    </dgm:pt>
    <dgm:pt modelId="{97EB0D60-E958-4430-862F-8BD678D11318}" type="pres">
      <dgm:prSet presAssocID="{953DA356-D843-445B-9A88-E7497AE2C873}" presName="text_4" presStyleLbl="node1" presStyleIdx="3" presStyleCnt="6">
        <dgm:presLayoutVars>
          <dgm:bulletEnabled val="1"/>
        </dgm:presLayoutVars>
      </dgm:prSet>
      <dgm:spPr/>
    </dgm:pt>
    <dgm:pt modelId="{D385C444-8B22-4E87-BCCD-B5746C4A2DFC}" type="pres">
      <dgm:prSet presAssocID="{953DA356-D843-445B-9A88-E7497AE2C873}" presName="accent_4" presStyleCnt="0"/>
      <dgm:spPr/>
    </dgm:pt>
    <dgm:pt modelId="{502158D8-57C4-439D-B7ED-E833F16B9B2C}" type="pres">
      <dgm:prSet presAssocID="{953DA356-D843-445B-9A88-E7497AE2C873}" presName="accentRepeatNode" presStyleLbl="solidFgAcc1" presStyleIdx="3" presStyleCnt="6"/>
      <dgm:spPr/>
    </dgm:pt>
    <dgm:pt modelId="{BA291C26-8396-4D84-AE89-5A436FA21D6A}" type="pres">
      <dgm:prSet presAssocID="{61E8001A-11BE-4653-8408-156F5DFA3C84}" presName="text_5" presStyleLbl="node1" presStyleIdx="4" presStyleCnt="6">
        <dgm:presLayoutVars>
          <dgm:bulletEnabled val="1"/>
        </dgm:presLayoutVars>
      </dgm:prSet>
      <dgm:spPr/>
    </dgm:pt>
    <dgm:pt modelId="{1C14409A-36E8-4C74-A0CB-19D19900537E}" type="pres">
      <dgm:prSet presAssocID="{61E8001A-11BE-4653-8408-156F5DFA3C84}" presName="accent_5" presStyleCnt="0"/>
      <dgm:spPr/>
    </dgm:pt>
    <dgm:pt modelId="{E3AFB22D-EB86-4E04-9762-B6494A227670}" type="pres">
      <dgm:prSet presAssocID="{61E8001A-11BE-4653-8408-156F5DFA3C84}" presName="accentRepeatNode" presStyleLbl="solidFgAcc1" presStyleIdx="4" presStyleCnt="6"/>
      <dgm:spPr/>
    </dgm:pt>
    <dgm:pt modelId="{5D78FFC0-4229-480A-A804-713E07FF0994}" type="pres">
      <dgm:prSet presAssocID="{F6A3863C-0A2B-44E1-99DE-09C8E4212758}" presName="text_6" presStyleLbl="node1" presStyleIdx="5" presStyleCnt="6">
        <dgm:presLayoutVars>
          <dgm:bulletEnabled val="1"/>
        </dgm:presLayoutVars>
      </dgm:prSet>
      <dgm:spPr/>
    </dgm:pt>
    <dgm:pt modelId="{550EFDE1-51E1-41FC-B87D-BD5F01FAF4F7}" type="pres">
      <dgm:prSet presAssocID="{F6A3863C-0A2B-44E1-99DE-09C8E4212758}" presName="accent_6" presStyleCnt="0"/>
      <dgm:spPr/>
    </dgm:pt>
    <dgm:pt modelId="{D7BFB55D-3CD4-44DC-84EC-47CAC52E31D3}" type="pres">
      <dgm:prSet presAssocID="{F6A3863C-0A2B-44E1-99DE-09C8E4212758}" presName="accentRepeatNode" presStyleLbl="solidFgAcc1" presStyleIdx="5" presStyleCnt="6"/>
      <dgm:spPr/>
    </dgm:pt>
  </dgm:ptLst>
  <dgm:cxnLst>
    <dgm:cxn modelId="{FECB8713-6622-4D44-9F7A-8D40899DE6A7}" type="presOf" srcId="{61E8001A-11BE-4653-8408-156F5DFA3C84}" destId="{BA291C26-8396-4D84-AE89-5A436FA21D6A}" srcOrd="0" destOrd="0" presId="urn:microsoft.com/office/officeart/2008/layout/VerticalCurvedList"/>
    <dgm:cxn modelId="{48779820-F9CE-4C66-B7FA-97011F5F03D9}" srcId="{A1DD9D86-920B-4DDE-BCA7-507BB0BD094B}" destId="{61E8001A-11BE-4653-8408-156F5DFA3C84}" srcOrd="4" destOrd="0" parTransId="{5317DAA7-4717-4BC0-AF9D-1EEDFF179EB8}" sibTransId="{F6E6344A-BA32-482B-AAD4-EDD6598AAEA6}"/>
    <dgm:cxn modelId="{C8637138-97E4-4DCB-91A3-4E8E814F3ECB}" type="presOf" srcId="{58B928C3-4F5A-4A82-9645-9D27BA90BC34}" destId="{861125A3-5C2F-4084-9BE7-CDD489DD21DD}" srcOrd="0" destOrd="0" presId="urn:microsoft.com/office/officeart/2008/layout/VerticalCurvedList"/>
    <dgm:cxn modelId="{2984C464-72C4-441C-945D-DB4CB168A295}" srcId="{A1DD9D86-920B-4DDE-BCA7-507BB0BD094B}" destId="{58B928C3-4F5A-4A82-9645-9D27BA90BC34}" srcOrd="2" destOrd="0" parTransId="{E7A83570-EA04-4F1A-9102-2CA7B69C9233}" sibTransId="{0F9591E1-79DD-4847-AA17-D3B981278065}"/>
    <dgm:cxn modelId="{35E6C748-4CC8-43B6-95A1-664AF72FAF4B}" srcId="{A1DD9D86-920B-4DDE-BCA7-507BB0BD094B}" destId="{00C9247C-819D-4F23-B0F5-D146D37D7EFC}" srcOrd="0" destOrd="0" parTransId="{894F3AA2-02E7-4CF0-87C9-29247C435A26}" sibTransId="{FCFEF758-62BC-4B32-A924-7A867621C3AF}"/>
    <dgm:cxn modelId="{0B841172-D69B-4F79-A001-6046A4776B02}" type="presOf" srcId="{953DA356-D843-445B-9A88-E7497AE2C873}" destId="{97EB0D60-E958-4430-862F-8BD678D11318}" srcOrd="0" destOrd="0" presId="urn:microsoft.com/office/officeart/2008/layout/VerticalCurvedList"/>
    <dgm:cxn modelId="{A938DE7A-D052-4A39-A09C-6A5DF64C1462}" type="presOf" srcId="{663C4B01-FD71-4A34-9E50-E1445FE40605}" destId="{0404B519-9F63-4D38-81A7-24C64DEDD917}" srcOrd="0" destOrd="0" presId="urn:microsoft.com/office/officeart/2008/layout/VerticalCurvedList"/>
    <dgm:cxn modelId="{C545FD8D-C671-404E-9D88-E6FAB734424F}" srcId="{A1DD9D86-920B-4DDE-BCA7-507BB0BD094B}" destId="{953DA356-D843-445B-9A88-E7497AE2C873}" srcOrd="3" destOrd="0" parTransId="{68A72562-FA25-49F7-96DD-FFBCE446C7F1}" sibTransId="{56C19DEA-56CB-41E5-B74C-2B7CF480F601}"/>
    <dgm:cxn modelId="{64E57194-461B-4C51-A9B8-4AE1007B6627}" type="presOf" srcId="{FCFEF758-62BC-4B32-A924-7A867621C3AF}" destId="{81C1FD47-F799-42CB-87C2-B525400C6678}" srcOrd="0" destOrd="0" presId="urn:microsoft.com/office/officeart/2008/layout/VerticalCurvedList"/>
    <dgm:cxn modelId="{301AD0B2-04A9-44B2-A7FD-A458A8687884}" srcId="{A1DD9D86-920B-4DDE-BCA7-507BB0BD094B}" destId="{663C4B01-FD71-4A34-9E50-E1445FE40605}" srcOrd="1" destOrd="0" parTransId="{9293DC3D-77FC-4B70-B653-C48958C46258}" sibTransId="{99AC24E9-0DF7-4A99-A5E4-610C69015A8A}"/>
    <dgm:cxn modelId="{471B36BD-C5C9-456F-A712-16B798C482E3}" srcId="{A1DD9D86-920B-4DDE-BCA7-507BB0BD094B}" destId="{F6A3863C-0A2B-44E1-99DE-09C8E4212758}" srcOrd="5" destOrd="0" parTransId="{29F9B6D0-C243-4873-9E8E-0CAC3D76B26D}" sibTransId="{0E2AAD47-936B-4FB5-9A5F-0C4670802412}"/>
    <dgm:cxn modelId="{7E7068C1-6264-4525-9AC5-B2274366FCF5}" type="presOf" srcId="{A1DD9D86-920B-4DDE-BCA7-507BB0BD094B}" destId="{94E54FB8-6AC1-4F12-9E9B-49D553992BAF}" srcOrd="0" destOrd="0" presId="urn:microsoft.com/office/officeart/2008/layout/VerticalCurvedList"/>
    <dgm:cxn modelId="{E55941CE-B8DD-4AA3-A1E9-34E6B6DC6192}" type="presOf" srcId="{00C9247C-819D-4F23-B0F5-D146D37D7EFC}" destId="{6A3BA540-4CBD-4654-BEAC-21E73090AD00}" srcOrd="0" destOrd="0" presId="urn:microsoft.com/office/officeart/2008/layout/VerticalCurvedList"/>
    <dgm:cxn modelId="{19476BD5-93DD-48E8-8705-D80324BE3510}" type="presOf" srcId="{F6A3863C-0A2B-44E1-99DE-09C8E4212758}" destId="{5D78FFC0-4229-480A-A804-713E07FF0994}" srcOrd="0" destOrd="0" presId="urn:microsoft.com/office/officeart/2008/layout/VerticalCurvedList"/>
    <dgm:cxn modelId="{91DBF3FC-E3DB-44CB-81CD-D2C4FB48C5FD}" type="presParOf" srcId="{94E54FB8-6AC1-4F12-9E9B-49D553992BAF}" destId="{C3572627-F62A-4C83-B535-223C4AFBB184}" srcOrd="0" destOrd="0" presId="urn:microsoft.com/office/officeart/2008/layout/VerticalCurvedList"/>
    <dgm:cxn modelId="{C8DC324C-35D4-49E6-A380-84A091C029EA}" type="presParOf" srcId="{C3572627-F62A-4C83-B535-223C4AFBB184}" destId="{D37CE056-5263-4470-9BB2-CDFE780C37BA}" srcOrd="0" destOrd="0" presId="urn:microsoft.com/office/officeart/2008/layout/VerticalCurvedList"/>
    <dgm:cxn modelId="{73CA75D4-F2A6-44B8-ADCA-F10562A66FC2}" type="presParOf" srcId="{D37CE056-5263-4470-9BB2-CDFE780C37BA}" destId="{848224FA-A9E1-42E4-8E1D-9281922656E4}" srcOrd="0" destOrd="0" presId="urn:microsoft.com/office/officeart/2008/layout/VerticalCurvedList"/>
    <dgm:cxn modelId="{EC5418DE-5B9A-4CAA-A737-6ECE02786398}" type="presParOf" srcId="{D37CE056-5263-4470-9BB2-CDFE780C37BA}" destId="{81C1FD47-F799-42CB-87C2-B525400C6678}" srcOrd="1" destOrd="0" presId="urn:microsoft.com/office/officeart/2008/layout/VerticalCurvedList"/>
    <dgm:cxn modelId="{51E74CE0-784D-478C-9A7E-6F61E38A90F2}" type="presParOf" srcId="{D37CE056-5263-4470-9BB2-CDFE780C37BA}" destId="{FD5C1289-4EF3-4D0B-ADB2-59198E2EB7FD}" srcOrd="2" destOrd="0" presId="urn:microsoft.com/office/officeart/2008/layout/VerticalCurvedList"/>
    <dgm:cxn modelId="{EB716183-C5D4-4FCA-ADA6-82FCD9AE317B}" type="presParOf" srcId="{D37CE056-5263-4470-9BB2-CDFE780C37BA}" destId="{9CDDAA8E-2E2D-43B2-A34E-71DE1D43CDE1}" srcOrd="3" destOrd="0" presId="urn:microsoft.com/office/officeart/2008/layout/VerticalCurvedList"/>
    <dgm:cxn modelId="{03A0763C-5F78-48C2-94D6-F0EF4BC3C71F}" type="presParOf" srcId="{C3572627-F62A-4C83-B535-223C4AFBB184}" destId="{6A3BA540-4CBD-4654-BEAC-21E73090AD00}" srcOrd="1" destOrd="0" presId="urn:microsoft.com/office/officeart/2008/layout/VerticalCurvedList"/>
    <dgm:cxn modelId="{449EC172-BC97-40BA-89A3-3A935C95050C}" type="presParOf" srcId="{C3572627-F62A-4C83-B535-223C4AFBB184}" destId="{0973BC41-A6CC-43EA-A701-BF1B7C73DF44}" srcOrd="2" destOrd="0" presId="urn:microsoft.com/office/officeart/2008/layout/VerticalCurvedList"/>
    <dgm:cxn modelId="{BAF88C2A-C317-4491-95C5-C015C99CFB9D}" type="presParOf" srcId="{0973BC41-A6CC-43EA-A701-BF1B7C73DF44}" destId="{2D770245-2131-4AB0-B2AC-DB0522864BA7}" srcOrd="0" destOrd="0" presId="urn:microsoft.com/office/officeart/2008/layout/VerticalCurvedList"/>
    <dgm:cxn modelId="{01A93D3C-3F14-4101-ACD8-06B6C02EC908}" type="presParOf" srcId="{C3572627-F62A-4C83-B535-223C4AFBB184}" destId="{0404B519-9F63-4D38-81A7-24C64DEDD917}" srcOrd="3" destOrd="0" presId="urn:microsoft.com/office/officeart/2008/layout/VerticalCurvedList"/>
    <dgm:cxn modelId="{73A70DF5-817C-407E-92C1-47CA0676DA12}" type="presParOf" srcId="{C3572627-F62A-4C83-B535-223C4AFBB184}" destId="{71BD07BB-7BCB-41AF-AD64-F5E3CDADDD2B}" srcOrd="4" destOrd="0" presId="urn:microsoft.com/office/officeart/2008/layout/VerticalCurvedList"/>
    <dgm:cxn modelId="{BBFD36C7-88F9-494D-8116-10D0050133ED}" type="presParOf" srcId="{71BD07BB-7BCB-41AF-AD64-F5E3CDADDD2B}" destId="{073D8F9B-E2AB-4C00-93DD-F0DC7D6D1519}" srcOrd="0" destOrd="0" presId="urn:microsoft.com/office/officeart/2008/layout/VerticalCurvedList"/>
    <dgm:cxn modelId="{E6B320A8-1489-4D18-A52E-881F8271D839}" type="presParOf" srcId="{C3572627-F62A-4C83-B535-223C4AFBB184}" destId="{861125A3-5C2F-4084-9BE7-CDD489DD21DD}" srcOrd="5" destOrd="0" presId="urn:microsoft.com/office/officeart/2008/layout/VerticalCurvedList"/>
    <dgm:cxn modelId="{8A6A29F2-604D-4B18-8ECF-540B1EC1DE6D}" type="presParOf" srcId="{C3572627-F62A-4C83-B535-223C4AFBB184}" destId="{7AD877E1-B452-40A8-9345-D6F74BB76255}" srcOrd="6" destOrd="0" presId="urn:microsoft.com/office/officeart/2008/layout/VerticalCurvedList"/>
    <dgm:cxn modelId="{E6269310-4AF9-428C-B4D9-77466B629316}" type="presParOf" srcId="{7AD877E1-B452-40A8-9345-D6F74BB76255}" destId="{4C250991-01E7-4470-BF20-50CCC96FAD2B}" srcOrd="0" destOrd="0" presId="urn:microsoft.com/office/officeart/2008/layout/VerticalCurvedList"/>
    <dgm:cxn modelId="{3BBFF337-1A10-49C3-8265-1EE85E5175AA}" type="presParOf" srcId="{C3572627-F62A-4C83-B535-223C4AFBB184}" destId="{97EB0D60-E958-4430-862F-8BD678D11318}" srcOrd="7" destOrd="0" presId="urn:microsoft.com/office/officeart/2008/layout/VerticalCurvedList"/>
    <dgm:cxn modelId="{3B3381FC-58BE-457D-B31A-6FDAC8189138}" type="presParOf" srcId="{C3572627-F62A-4C83-B535-223C4AFBB184}" destId="{D385C444-8B22-4E87-BCCD-B5746C4A2DFC}" srcOrd="8" destOrd="0" presId="urn:microsoft.com/office/officeart/2008/layout/VerticalCurvedList"/>
    <dgm:cxn modelId="{049C1950-B6FF-40C1-8913-73B9DABB70E3}" type="presParOf" srcId="{D385C444-8B22-4E87-BCCD-B5746C4A2DFC}" destId="{502158D8-57C4-439D-B7ED-E833F16B9B2C}" srcOrd="0" destOrd="0" presId="urn:microsoft.com/office/officeart/2008/layout/VerticalCurvedList"/>
    <dgm:cxn modelId="{CE7947A2-E254-4E75-A50E-9F18FDC90D9F}" type="presParOf" srcId="{C3572627-F62A-4C83-B535-223C4AFBB184}" destId="{BA291C26-8396-4D84-AE89-5A436FA21D6A}" srcOrd="9" destOrd="0" presId="urn:microsoft.com/office/officeart/2008/layout/VerticalCurvedList"/>
    <dgm:cxn modelId="{B8B21C62-CA02-4011-A2FF-20780EFB2EB0}" type="presParOf" srcId="{C3572627-F62A-4C83-B535-223C4AFBB184}" destId="{1C14409A-36E8-4C74-A0CB-19D19900537E}" srcOrd="10" destOrd="0" presId="urn:microsoft.com/office/officeart/2008/layout/VerticalCurvedList"/>
    <dgm:cxn modelId="{81C7B25F-33E6-4CAF-8DD5-B2C414E47F66}" type="presParOf" srcId="{1C14409A-36E8-4C74-A0CB-19D19900537E}" destId="{E3AFB22D-EB86-4E04-9762-B6494A227670}" srcOrd="0" destOrd="0" presId="urn:microsoft.com/office/officeart/2008/layout/VerticalCurvedList"/>
    <dgm:cxn modelId="{AF282C6F-7F45-4103-821A-1FED4B65ADAA}" type="presParOf" srcId="{C3572627-F62A-4C83-B535-223C4AFBB184}" destId="{5D78FFC0-4229-480A-A804-713E07FF0994}" srcOrd="11" destOrd="0" presId="urn:microsoft.com/office/officeart/2008/layout/VerticalCurvedList"/>
    <dgm:cxn modelId="{E7854FEF-4D3B-4604-8940-7871A2B4F8C7}" type="presParOf" srcId="{C3572627-F62A-4C83-B535-223C4AFBB184}" destId="{550EFDE1-51E1-41FC-B87D-BD5F01FAF4F7}" srcOrd="12" destOrd="0" presId="urn:microsoft.com/office/officeart/2008/layout/VerticalCurvedList"/>
    <dgm:cxn modelId="{F68FD7D9-064A-4C36-A861-381C6C5AB026}" type="presParOf" srcId="{550EFDE1-51E1-41FC-B87D-BD5F01FAF4F7}" destId="{D7BFB55D-3CD4-44DC-84EC-47CAC52E31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1FD47-F799-42CB-87C2-B525400C6678}">
      <dsp:nvSpPr>
        <dsp:cNvPr id="0" name=""/>
        <dsp:cNvSpPr/>
      </dsp:nvSpPr>
      <dsp:spPr>
        <a:xfrm>
          <a:off x="-5658114" y="-866130"/>
          <a:ext cx="6736507" cy="6736507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BA540-4CBD-4654-BEAC-21E73090AD00}">
      <dsp:nvSpPr>
        <dsp:cNvPr id="0" name=""/>
        <dsp:cNvSpPr/>
      </dsp:nvSpPr>
      <dsp:spPr>
        <a:xfrm>
          <a:off x="401863" y="263523"/>
          <a:ext cx="5577727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Range: 328 miles</a:t>
          </a:r>
          <a:endParaRPr lang="en-GB" sz="1600" kern="1200" dirty="0"/>
        </a:p>
      </dsp:txBody>
      <dsp:txXfrm>
        <a:off x="401863" y="263523"/>
        <a:ext cx="5577727" cy="526847"/>
      </dsp:txXfrm>
    </dsp:sp>
    <dsp:sp modelId="{2D770245-2131-4AB0-B2AC-DB0522864BA7}">
      <dsp:nvSpPr>
        <dsp:cNvPr id="0" name=""/>
        <dsp:cNvSpPr/>
      </dsp:nvSpPr>
      <dsp:spPr>
        <a:xfrm>
          <a:off x="72584" y="197667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4B519-9F63-4D38-81A7-24C64DEDD917}">
      <dsp:nvSpPr>
        <dsp:cNvPr id="0" name=""/>
        <dsp:cNvSpPr/>
      </dsp:nvSpPr>
      <dsp:spPr>
        <a:xfrm>
          <a:off x="835231" y="1053694"/>
          <a:ext cx="5144359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 Charging : 18 minutes - 80% battery</a:t>
          </a:r>
          <a:endParaRPr lang="en-GB" sz="1600" kern="1200" dirty="0"/>
        </a:p>
      </dsp:txBody>
      <dsp:txXfrm>
        <a:off x="835231" y="1053694"/>
        <a:ext cx="5144359" cy="526847"/>
      </dsp:txXfrm>
    </dsp:sp>
    <dsp:sp modelId="{073D8F9B-E2AB-4C00-93DD-F0DC7D6D1519}">
      <dsp:nvSpPr>
        <dsp:cNvPr id="0" name=""/>
        <dsp:cNvSpPr/>
      </dsp:nvSpPr>
      <dsp:spPr>
        <a:xfrm>
          <a:off x="505952" y="987838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125A3-5C2F-4084-9BE7-CDD489DD21DD}">
      <dsp:nvSpPr>
        <dsp:cNvPr id="0" name=""/>
        <dsp:cNvSpPr/>
      </dsp:nvSpPr>
      <dsp:spPr>
        <a:xfrm>
          <a:off x="1033399" y="1843864"/>
          <a:ext cx="4946191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Practical Seating: Spacious and reclining seats</a:t>
          </a:r>
          <a:endParaRPr lang="en-GB" sz="1600" kern="1200" dirty="0"/>
        </a:p>
      </dsp:txBody>
      <dsp:txXfrm>
        <a:off x="1033399" y="1843864"/>
        <a:ext cx="4946191" cy="526847"/>
      </dsp:txXfrm>
    </dsp:sp>
    <dsp:sp modelId="{4C250991-01E7-4470-BF20-50CCC96FAD2B}">
      <dsp:nvSpPr>
        <dsp:cNvPr id="0" name=""/>
        <dsp:cNvSpPr/>
      </dsp:nvSpPr>
      <dsp:spPr>
        <a:xfrm>
          <a:off x="704120" y="1778008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B0D60-E958-4430-862F-8BD678D11318}">
      <dsp:nvSpPr>
        <dsp:cNvPr id="0" name=""/>
        <dsp:cNvSpPr/>
      </dsp:nvSpPr>
      <dsp:spPr>
        <a:xfrm>
          <a:off x="1033399" y="2633535"/>
          <a:ext cx="4946191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Well Equipped: Device to double the charging port to a three-pin plug</a:t>
          </a:r>
          <a:endParaRPr lang="en-GB" sz="1600" kern="1200" dirty="0"/>
        </a:p>
      </dsp:txBody>
      <dsp:txXfrm>
        <a:off x="1033399" y="2633535"/>
        <a:ext cx="4946191" cy="526847"/>
      </dsp:txXfrm>
    </dsp:sp>
    <dsp:sp modelId="{502158D8-57C4-439D-B7ED-E833F16B9B2C}">
      <dsp:nvSpPr>
        <dsp:cNvPr id="0" name=""/>
        <dsp:cNvSpPr/>
      </dsp:nvSpPr>
      <dsp:spPr>
        <a:xfrm>
          <a:off x="704120" y="2567679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91C26-8396-4D84-AE89-5A436FA21D6A}">
      <dsp:nvSpPr>
        <dsp:cNvPr id="0" name=""/>
        <dsp:cNvSpPr/>
      </dsp:nvSpPr>
      <dsp:spPr>
        <a:xfrm>
          <a:off x="835231" y="3423705"/>
          <a:ext cx="5144359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Impressive Refinement: Quiet cruising</a:t>
          </a:r>
          <a:endParaRPr lang="en-GB" sz="1600" kern="1200" dirty="0"/>
        </a:p>
      </dsp:txBody>
      <dsp:txXfrm>
        <a:off x="835231" y="3423705"/>
        <a:ext cx="5144359" cy="526847"/>
      </dsp:txXfrm>
    </dsp:sp>
    <dsp:sp modelId="{E3AFB22D-EB86-4E04-9762-B6494A227670}">
      <dsp:nvSpPr>
        <dsp:cNvPr id="0" name=""/>
        <dsp:cNvSpPr/>
      </dsp:nvSpPr>
      <dsp:spPr>
        <a:xfrm>
          <a:off x="505952" y="3357849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8FFC0-4229-480A-A804-713E07FF0994}">
      <dsp:nvSpPr>
        <dsp:cNvPr id="0" name=""/>
        <dsp:cNvSpPr/>
      </dsp:nvSpPr>
      <dsp:spPr>
        <a:xfrm>
          <a:off x="401863" y="4213876"/>
          <a:ext cx="5577727" cy="526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18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Amazing Warranty: 7-year or100,000 miles warranty</a:t>
          </a:r>
          <a:endParaRPr lang="en-GB" sz="1600" kern="1200" dirty="0"/>
        </a:p>
      </dsp:txBody>
      <dsp:txXfrm>
        <a:off x="401863" y="4213876"/>
        <a:ext cx="5577727" cy="526847"/>
      </dsp:txXfrm>
    </dsp:sp>
    <dsp:sp modelId="{D7BFB55D-3CD4-44DC-84EC-47CAC52E31D3}">
      <dsp:nvSpPr>
        <dsp:cNvPr id="0" name=""/>
        <dsp:cNvSpPr/>
      </dsp:nvSpPr>
      <dsp:spPr>
        <a:xfrm>
          <a:off x="72584" y="4148020"/>
          <a:ext cx="658558" cy="658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cap="all" dirty="0">
                <a:solidFill>
                  <a:srgbClr val="05141F"/>
                </a:solidFill>
                <a:effectLst/>
                <a:latin typeface="kiaB"/>
              </a:rPr>
              <a:t>KIA EV6 WINS ‘CAR OF THE YEAR’ AT 2022 WHAT CAR? AWARDS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5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300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06 June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KIA EV6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279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06 June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KIA EV6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765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06 June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KIA EV6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06 June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KIA EV6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0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9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4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4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7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0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27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9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1" r:id="rId15"/>
    <p:sldLayoutId id="2147483754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fully electric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KIA EV6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302" y="3531204"/>
            <a:ext cx="2823919" cy="161064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91440" rIns="91440" bIns="91440" rtlCol="0">
            <a:normAutofit/>
          </a:bodyPr>
          <a:lstStyle/>
          <a:p>
            <a:pPr marL="0" indent="0"/>
            <a:r>
              <a:rPr lang="en-US" sz="1600" cap="all">
                <a:solidFill>
                  <a:schemeClr val="tx1"/>
                </a:solidFill>
              </a:rPr>
              <a:t>Purva Raut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4" descr="A silver car parked in front of a hous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9AE0CD36-FD0E-50A9-CAF1-1DD195ED36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72" end="2089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8374" y="1588652"/>
            <a:ext cx="6282919" cy="292155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4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2"/>
    </mc:Choice>
    <mc:Fallback xmlns="">
      <p:transition spd="slow" advTm="1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73499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85504"/>
            <a:ext cx="3565525" cy="3415519"/>
          </a:xfrm>
        </p:spPr>
        <p:txBody>
          <a:bodyPr/>
          <a:lstStyle/>
          <a:p>
            <a:r>
              <a:rPr lang="en-US" dirty="0"/>
              <a:t>Introducing KIA EV6</a:t>
            </a:r>
          </a:p>
          <a:p>
            <a:r>
              <a:rPr lang="en-US" dirty="0"/>
              <a:t>Why KIA EV6?</a:t>
            </a:r>
          </a:p>
          <a:p>
            <a:r>
              <a:rPr lang="en-US" dirty="0"/>
              <a:t>KIA EV6 vs </a:t>
            </a:r>
            <a:r>
              <a:rPr lang="en-US" dirty="0" err="1"/>
              <a:t>Ioniq</a:t>
            </a:r>
            <a:r>
              <a:rPr lang="en-US" dirty="0"/>
              <a:t> 5</a:t>
            </a:r>
          </a:p>
          <a:p>
            <a:r>
              <a:rPr lang="en-US" dirty="0"/>
              <a:t>KIA EV6 electric range</a:t>
            </a:r>
          </a:p>
          <a:p>
            <a:r>
              <a:rPr lang="en-US" dirty="0"/>
              <a:t>Quote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Thank you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942" r="10942"/>
          <a:stretch/>
        </p:blipFill>
        <p:spPr>
          <a:xfrm>
            <a:off x="5118314" y="1687385"/>
            <a:ext cx="3448558" cy="3448558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551" r="11551"/>
          <a:stretch/>
        </p:blipFill>
        <p:spPr>
          <a:xfrm>
            <a:off x="8918575" y="596392"/>
            <a:ext cx="2263776" cy="2263776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9091612" y="3655778"/>
            <a:ext cx="2936876" cy="2274784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D46B4-6EEB-AFE6-D7D0-1E85F8BB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C26C66-2594-EE78-795D-6BDD28AC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8F695C-147B-2485-CEC4-D860ED28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199" y="196869"/>
            <a:ext cx="811019" cy="503578"/>
          </a:xfrm>
        </p:spPr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34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968920B6-DE99-0EA6-9B08-F39C2312A1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8" end="1745.90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0C3E9-097C-7C60-6018-BCE1691C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1090" y="395681"/>
            <a:ext cx="3500715" cy="309201"/>
          </a:xfrm>
        </p:spPr>
        <p:txBody>
          <a:bodyPr/>
          <a:lstStyle/>
          <a:p>
            <a:r>
              <a:rPr lang="en-US" dirty="0"/>
              <a:t>06 June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E7A68F-D16E-398F-ACF6-E37803CF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847" y="381499"/>
            <a:ext cx="5938836" cy="309201"/>
          </a:xfrm>
        </p:spPr>
        <p:txBody>
          <a:bodyPr/>
          <a:lstStyle/>
          <a:p>
            <a:r>
              <a:rPr lang="en-US" dirty="0"/>
              <a:t>KIA EV6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F27287-44AF-3435-8C62-37B6F638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4"/>
    </mc:Choice>
    <mc:Fallback xmlns="">
      <p:transition spd="slow" advTm="2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0" i="0" cap="all" dirty="0">
                <a:effectLst/>
                <a:latin typeface="kiaB"/>
              </a:rPr>
              <a:t>Why KIA EV 6?</a:t>
            </a:r>
            <a:br>
              <a:rPr lang="en-US" b="0" i="0" cap="all" dirty="0">
                <a:effectLst/>
                <a:latin typeface="kiaB"/>
              </a:rPr>
            </a:br>
            <a:endParaRPr lang="en-US" b="0" i="0" cap="all" dirty="0">
              <a:effectLst/>
              <a:latin typeface="kiaB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3210EBA-DDE8-60A6-9CCA-3D279ABCB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0684"/>
              </p:ext>
            </p:extLst>
          </p:nvPr>
        </p:nvGraphicFramePr>
        <p:xfrm>
          <a:off x="5745105" y="1853753"/>
          <a:ext cx="6049628" cy="5004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aphic 14" descr="A trophy cup">
            <a:extLst>
              <a:ext uri="{FF2B5EF4-FFF2-40B4-BE49-F238E27FC236}">
                <a16:creationId xmlns:a16="http://schemas.microsoft.com/office/drawing/2014/main" id="{ABB802C9-F223-481B-DE6A-609EE09F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2715" y="61506"/>
            <a:ext cx="1892552" cy="189255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75DA2E-62C1-E8B1-41E7-1742241F97FE}"/>
              </a:ext>
            </a:extLst>
          </p:cNvPr>
          <p:cNvGrpSpPr/>
          <p:nvPr/>
        </p:nvGrpSpPr>
        <p:grpSpPr>
          <a:xfrm>
            <a:off x="1150706" y="2300819"/>
            <a:ext cx="4683684" cy="4223271"/>
            <a:chOff x="1451578" y="2300819"/>
            <a:chExt cx="4382812" cy="38532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96CC01-427F-A19B-AE94-FAB3F5703920}"/>
                </a:ext>
              </a:extLst>
            </p:cNvPr>
            <p:cNvGrpSpPr/>
            <p:nvPr/>
          </p:nvGrpSpPr>
          <p:grpSpPr>
            <a:xfrm>
              <a:off x="1451578" y="2300819"/>
              <a:ext cx="4293528" cy="3230880"/>
              <a:chOff x="7168365" y="2133600"/>
              <a:chExt cx="4293528" cy="3230880"/>
            </a:xfrm>
          </p:grpSpPr>
          <p:pic>
            <p:nvPicPr>
              <p:cNvPr id="3" name="Picture 2" descr="A car parked inside&#10;&#10;Description automatically generated with low confidence">
                <a:extLst>
                  <a:ext uri="{FF2B5EF4-FFF2-40B4-BE49-F238E27FC236}">
                    <a16:creationId xmlns:a16="http://schemas.microsoft.com/office/drawing/2014/main" id="{F9B25A77-7171-937D-BA9B-0AE2CDDB0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8365" y="2133600"/>
                <a:ext cx="4293528" cy="3230880"/>
              </a:xfrm>
              <a:prstGeom prst="rect">
                <a:avLst/>
              </a:prstGeom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Graphic 7" descr="Trophy with solid fill">
                <a:extLst>
                  <a:ext uri="{FF2B5EF4-FFF2-40B4-BE49-F238E27FC236}">
                    <a16:creationId xmlns:a16="http://schemas.microsoft.com/office/drawing/2014/main" id="{09E222AB-5401-61C2-B3D5-AB0B1193C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21176" y="2133600"/>
                <a:ext cx="701040" cy="701040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9F4FEEB-B6AC-7845-318A-210CF4714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0122" y="4439829"/>
              <a:ext cx="1714268" cy="1714268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934BC-B66A-25FF-19AA-954E55F0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841C87-3312-9ED8-6BEE-EB746CA4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E41DF2-4F89-4330-49AF-81B808DD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9828-BFDC-22DD-6969-E9647959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910" y="99972"/>
            <a:ext cx="10291774" cy="544529"/>
          </a:xfrm>
        </p:spPr>
        <p:txBody>
          <a:bodyPr>
            <a:normAutofit/>
          </a:bodyPr>
          <a:lstStyle/>
          <a:p>
            <a:r>
              <a:rPr lang="en-US" dirty="0"/>
              <a:t> KIA EV6       vs     </a:t>
            </a:r>
            <a:r>
              <a:rPr lang="en-US" dirty="0" err="1"/>
              <a:t>ioniq</a:t>
            </a:r>
            <a:r>
              <a:rPr lang="en-US" dirty="0"/>
              <a:t> 5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8624873-284C-5259-8403-C257E257E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059176"/>
              </p:ext>
            </p:extLst>
          </p:nvPr>
        </p:nvGraphicFramePr>
        <p:xfrm>
          <a:off x="1273995" y="2020434"/>
          <a:ext cx="10202229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43">
                  <a:extLst>
                    <a:ext uri="{9D8B030D-6E8A-4147-A177-3AD203B41FA5}">
                      <a16:colId xmlns:a16="http://schemas.microsoft.com/office/drawing/2014/main" val="3770580120"/>
                    </a:ext>
                  </a:extLst>
                </a:gridCol>
                <a:gridCol w="3430793">
                  <a:extLst>
                    <a:ext uri="{9D8B030D-6E8A-4147-A177-3AD203B41FA5}">
                      <a16:colId xmlns:a16="http://schemas.microsoft.com/office/drawing/2014/main" val="2036252006"/>
                    </a:ext>
                  </a:extLst>
                </a:gridCol>
                <a:gridCol w="3430793">
                  <a:extLst>
                    <a:ext uri="{9D8B030D-6E8A-4147-A177-3AD203B41FA5}">
                      <a16:colId xmlns:a16="http://schemas.microsoft.com/office/drawing/2014/main" val="367250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KIA EV6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HYUNDAI IONIQ 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£41000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£37000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6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328 miles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239 miles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2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speed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 mph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 mph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1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Towing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lbs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1,650 lbs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0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Leg room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41.7 in. (front)/39.4 in. (rear)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42.4 in. (front)/39.0 in. (rear)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9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sporty design with a coupe-like profile and plenty of curvy elements, and its high rear deck complements that sporty theme.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sharper and features a retro theme inspired by Hyundai’s Pony Coupe from 1974.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 Fast Charging Time (10-80% SoC)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minutes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minutes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9183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672452E-0B08-AE31-D2DB-5514C20AD5F9}"/>
              </a:ext>
            </a:extLst>
          </p:cNvPr>
          <p:cNvGrpSpPr/>
          <p:nvPr/>
        </p:nvGrpSpPr>
        <p:grpSpPr>
          <a:xfrm>
            <a:off x="3113067" y="505276"/>
            <a:ext cx="6524084" cy="1159330"/>
            <a:chOff x="5219270" y="473349"/>
            <a:chExt cx="6524084" cy="1159330"/>
          </a:xfrm>
        </p:grpSpPr>
        <p:pic>
          <p:nvPicPr>
            <p:cNvPr id="4" name="Picture 3" descr="A picture containing car, road, outdoor, parked&#10;&#10;Description automatically generated">
              <a:extLst>
                <a:ext uri="{FF2B5EF4-FFF2-40B4-BE49-F238E27FC236}">
                  <a16:creationId xmlns:a16="http://schemas.microsoft.com/office/drawing/2014/main" id="{6BF44DE5-993A-E56B-BC7A-870B44DD5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2455"/>
            <a:stretch/>
          </p:blipFill>
          <p:spPr>
            <a:xfrm flipH="1">
              <a:off x="8654257" y="751799"/>
              <a:ext cx="3089097" cy="880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 descr="A picture containing car, road, outdoor, parked&#10;&#10;Description automatically generated">
              <a:extLst>
                <a:ext uri="{FF2B5EF4-FFF2-40B4-BE49-F238E27FC236}">
                  <a16:creationId xmlns:a16="http://schemas.microsoft.com/office/drawing/2014/main" id="{ACDB8FE0-451D-5BC9-E266-F25ECE45A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356"/>
            <a:stretch/>
          </p:blipFill>
          <p:spPr>
            <a:xfrm flipH="1">
              <a:off x="5219270" y="751799"/>
              <a:ext cx="3089098" cy="880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Graphic 8" descr="Fencing with solid fill">
              <a:extLst>
                <a:ext uri="{FF2B5EF4-FFF2-40B4-BE49-F238E27FC236}">
                  <a16:creationId xmlns:a16="http://schemas.microsoft.com/office/drawing/2014/main" id="{C9E4FE29-95DD-79BF-AF04-F7B7289C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4113" y="47334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03C9B4-A1BD-9778-882C-C1D7824B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673DCA-CD84-C504-CA19-5CEA3ADE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C1114FC-2DB6-05D5-9E63-FC2F3E7D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0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6A53-EDEF-56BF-8117-9CFF43FF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range for KIA EV6 Models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858B8C1-0AB1-3538-B356-984C5259C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413738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932644-4072-AEE2-5D83-7A1939AD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290CD7-22EC-5768-CF4E-35D42FC0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9D2885-B4D2-A539-B005-DAFDE288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549275"/>
            <a:ext cx="3566160" cy="3384550"/>
          </a:xfrm>
        </p:spPr>
        <p:txBody>
          <a:bodyPr>
            <a:normAutofit/>
          </a:bodyPr>
          <a:lstStyle/>
          <a:p>
            <a:r>
              <a:rPr lang="en-US" dirty="0"/>
              <a:t>“The time is right for electric cars- in fact, the time is critical”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93800" y="4030663"/>
            <a:ext cx="3565524" cy="2351087"/>
          </a:xfrm>
        </p:spPr>
        <p:txBody>
          <a:bodyPr/>
          <a:lstStyle/>
          <a:p>
            <a:r>
              <a:rPr lang="en-US" dirty="0"/>
              <a:t>Carlos Ghosn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618481" y="1391920"/>
            <a:ext cx="5049716" cy="3456305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Graphic 2" descr="Electric car with solid fill">
            <a:extLst>
              <a:ext uri="{FF2B5EF4-FFF2-40B4-BE49-F238E27FC236}">
                <a16:creationId xmlns:a16="http://schemas.microsoft.com/office/drawing/2014/main" id="{42A58E4F-D236-4C4B-A8F9-F72F128E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6734" y="3848100"/>
            <a:ext cx="914400" cy="9144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4AE7D6-50BF-163E-F08E-5069A6B8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98AF9C-DEF2-E36C-6583-5A33C0F1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32475E-1945-8A43-EE08-CBF55CBC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3754" y="549275"/>
            <a:ext cx="811019" cy="503578"/>
          </a:xfrm>
        </p:spPr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CA0A-B3F1-C34C-60CC-0B02CB7F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GB" dirty="0"/>
          </a:p>
        </p:txBody>
      </p:sp>
      <p:pic>
        <p:nvPicPr>
          <p:cNvPr id="23" name="Picture 22" descr="A car parked in a driveway&#10;&#10;Description automatically generated with medium confidence">
            <a:extLst>
              <a:ext uri="{FF2B5EF4-FFF2-40B4-BE49-F238E27FC236}">
                <a16:creationId xmlns:a16="http://schemas.microsoft.com/office/drawing/2014/main" id="{F5051A85-984D-944E-9F8A-0CFAACC4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3"/>
            <a:ext cx="4423863" cy="34506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346F52A-D71E-E8A7-4037-38AAE72D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015734"/>
            <a:ext cx="5082282" cy="39432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Source Sans Pro" panose="020B0604020202020204" pitchFamily="34" charset="0"/>
              </a:rPr>
              <a:t>KIA</a:t>
            </a:r>
            <a:r>
              <a:rPr lang="en-US" sz="1600" b="0" i="0" dirty="0">
                <a:effectLst/>
                <a:latin typeface="Source Sans Pro" panose="020B0604020202020204" pitchFamily="34" charset="0"/>
              </a:rPr>
              <a:t> EV6 combines a huge real-worl</a:t>
            </a:r>
            <a:r>
              <a:rPr lang="en-US" sz="1600" dirty="0">
                <a:latin typeface="Source Sans Pro" panose="020B0604020202020204" pitchFamily="34" charset="0"/>
              </a:rPr>
              <a:t>d range </a:t>
            </a:r>
            <a:r>
              <a:rPr lang="en-US" sz="1600" b="0" i="0" dirty="0">
                <a:effectLst/>
                <a:latin typeface="Source Sans Pro" panose="020B0604020202020204" pitchFamily="34" charset="0"/>
              </a:rPr>
              <a:t>with the ability to charge at speeds that even some high-end electric cars can’t keep up with, addressing two of the biggest concerns that people still have about electric cars.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Source Sans Pro" panose="020B0604020202020204" pitchFamily="34" charset="0"/>
              </a:rPr>
              <a:t>B</a:t>
            </a:r>
            <a:r>
              <a:rPr lang="en-US" sz="1600" b="0" i="0" dirty="0">
                <a:effectLst/>
                <a:latin typeface="Source Sans Pro" panose="020B0604020202020204" pitchFamily="34" charset="0"/>
              </a:rPr>
              <a:t>y basing the EV6 on bespoke electric underpinnings rather than a set that’s shared by petrol and diesel models, Kia has been able to take advantage of the compact size of electric motors and produce a car that’s hugely spacious and practical.</a:t>
            </a:r>
          </a:p>
          <a:p>
            <a:pPr>
              <a:lnSpc>
                <a:spcPct val="110000"/>
              </a:lnSpc>
            </a:pPr>
            <a:r>
              <a:rPr lang="en-US" sz="1600" b="0" i="0" dirty="0">
                <a:effectLst/>
                <a:latin typeface="Source Sans Pro" panose="020B0503030403020204" pitchFamily="34" charset="0"/>
              </a:rPr>
              <a:t>Add in its effortless performance, outstanding refinement, competitive pricing, and one of the best warranties around, and the striking EV6 doesn’t just look like the future – it feels like it too.</a:t>
            </a:r>
            <a:endParaRPr lang="en-GB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DE020F-DF30-52C1-DF72-40447F88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5D8BB9-DE87-73F5-4E2F-60B2A472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191F7-4FA9-657E-291D-0161B0C1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1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ar on a road&#10;&#10;Description automatically generated with medium confidence">
            <a:extLst>
              <a:ext uri="{FF2B5EF4-FFF2-40B4-BE49-F238E27FC236}">
                <a16:creationId xmlns:a16="http://schemas.microsoft.com/office/drawing/2014/main" id="{76B09615-4324-A151-0E2E-C022F722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b="2338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D655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35644E-C927-A04E-6BE2-C743ED9FAE0D}"/>
              </a:ext>
            </a:extLst>
          </p:cNvPr>
          <p:cNvSpPr txBox="1"/>
          <p:nvPr/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D6553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E"/>
                </a:solidFill>
              </a:rPr>
              <a:t>THANK YOU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D65535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srgbClr val="FFFFFE"/>
              </a:solidFill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D6553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E"/>
                </a:solidFill>
              </a:rPr>
              <a:t>Purva Raut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D65535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srgbClr val="FFFFFE"/>
              </a:solidFill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D6553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E"/>
                </a:solidFill>
              </a:rPr>
              <a:t>purva.raut@xandertalent.com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8F3D-EA62-3BC3-4ADD-6C241185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06 June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F340B-2EC9-1BF4-4B21-5C6B37D2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KIA EV6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3C0A3-DFAE-1AB6-D2F5-B71C37D8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70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694</TotalTime>
  <Words>413</Words>
  <Application>Microsoft Office PowerPoint</Application>
  <PresentationFormat>Widescreen</PresentationFormat>
  <Paragraphs>81</Paragraphs>
  <Slides>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Gill Sans MT</vt:lpstr>
      <vt:lpstr>kiaB</vt:lpstr>
      <vt:lpstr>Source Sans Pro</vt:lpstr>
      <vt:lpstr>Gallery</vt:lpstr>
      <vt:lpstr>The fully electric KIA EV6</vt:lpstr>
      <vt:lpstr>Agenda</vt:lpstr>
      <vt:lpstr>PowerPoint Presentation</vt:lpstr>
      <vt:lpstr>Why KIA EV 6? </vt:lpstr>
      <vt:lpstr> KIA EV6       vs     ioniq 5</vt:lpstr>
      <vt:lpstr>Electric range for KIA EV6 Models</vt:lpstr>
      <vt:lpstr>“The time is right for electric cars- in fact, the time is critical”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fully electric KIA EV6</dc:title>
  <dc:creator>Purva Raut</dc:creator>
  <cp:lastModifiedBy>Purva Raut</cp:lastModifiedBy>
  <cp:revision>28</cp:revision>
  <dcterms:created xsi:type="dcterms:W3CDTF">2022-05-31T14:22:27Z</dcterms:created>
  <dcterms:modified xsi:type="dcterms:W3CDTF">2022-06-06T16:00:03Z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